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69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1E1"/>
    <a:srgbClr val="FF66FF"/>
    <a:srgbClr val="198199"/>
    <a:srgbClr val="F7882D"/>
    <a:srgbClr val="C6F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1" d="100"/>
          <a:sy n="51" d="100"/>
        </p:scale>
        <p:origin x="1458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9/28/2015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9/28/2015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Euphemia"/>
                <a:ea typeface="+mn-ea"/>
                <a:cs typeface="+mn-cs"/>
              </a:rPr>
              <a:t>2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t>3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9/28/2015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9/28/2015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9/28/2015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9/28/2015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9/28/2015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9/28/2015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9/28/2015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9/28/2015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9/28/2015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9/28/2015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9/28/2015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‹Nº›</a:t>
            </a:fld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en-US"/>
              <a:t>9/28/2015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noProof="1" smtClean="0"/>
              <a:t>Salud Bucal</a:t>
            </a:r>
            <a:br>
              <a:rPr lang="es-ES" noProof="1" smtClean="0"/>
            </a:br>
            <a:endParaRPr lang="es-ES" noProof="1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66734" y="2477739"/>
            <a:ext cx="7091361" cy="838200"/>
          </a:xfrm>
        </p:spPr>
        <p:txBody>
          <a:bodyPr>
            <a:normAutofit lnSpcReduction="10000"/>
          </a:bodyPr>
          <a:lstStyle/>
          <a:p>
            <a:pPr marL="0" indent="0" algn="l">
              <a:spcBef>
                <a:spcPts val="0"/>
              </a:spcBef>
              <a:buNone/>
            </a:pPr>
            <a:endParaRPr lang="es-ES" noProof="1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s-ES" sz="3600" noProof="1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Aprendemos…!</a:t>
            </a:r>
          </a:p>
          <a:p>
            <a:pPr marL="0" indent="0" algn="l">
              <a:spcBef>
                <a:spcPts val="0"/>
              </a:spcBef>
              <a:buNone/>
            </a:pPr>
            <a:endParaRPr lang="es-ES" noProof="1"/>
          </a:p>
        </p:txBody>
      </p:sp>
      <p:pic>
        <p:nvPicPr>
          <p:cNvPr id="1026" name="Picture 2" descr="http://www.misionesperanza.org.ar/imag_notic/logo_colegio_odontologico_prov_cordoba_c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5335"/>
            <a:ext cx="3129566" cy="200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5036" y="-134471"/>
            <a:ext cx="6249987" cy="823898"/>
          </a:xfrm>
        </p:spPr>
        <p:txBody>
          <a:bodyPr/>
          <a:lstStyle/>
          <a:p>
            <a:r>
              <a:rPr lang="es-ES" noProof="1" smtClean="0">
                <a:solidFill>
                  <a:srgbClr val="FF66FF"/>
                </a:solidFill>
                <a:latin typeface="Arial Black" panose="020B0A04020102020204" pitchFamily="34" charset="0"/>
              </a:rPr>
              <a:t>TÉCNICA DE CEPILLADO</a:t>
            </a:r>
            <a:endParaRPr lang="es-ES" noProof="1">
              <a:solidFill>
                <a:srgbClr val="FF66FF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-26736" t="3200" r="26736" b="-1318"/>
          <a:stretch/>
        </p:blipFill>
        <p:spPr>
          <a:xfrm>
            <a:off x="833718" y="689427"/>
            <a:ext cx="8189259" cy="587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07577" y="103111"/>
            <a:ext cx="488128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rgbClr val="1B11E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¿CÓMO DEBE SER NUESTRO CEPILLO?</a:t>
            </a:r>
            <a:endParaRPr lang="es-ES" sz="5400" b="0" cap="none" spc="0" dirty="0">
              <a:ln w="0"/>
              <a:solidFill>
                <a:srgbClr val="1B11E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013" y="807742"/>
            <a:ext cx="2952750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echa derecha 3"/>
          <p:cNvSpPr/>
          <p:nvPr/>
        </p:nvSpPr>
        <p:spPr>
          <a:xfrm>
            <a:off x="4988859" y="1395772"/>
            <a:ext cx="1532965" cy="6078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ASI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10044953" y="927847"/>
            <a:ext cx="1896035" cy="1432470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MANGO RECTO Y CERDAS A LA MISMA ALTURA.</a:t>
            </a:r>
            <a:endParaRPr lang="es-AR" dirty="0"/>
          </a:p>
        </p:txBody>
      </p:sp>
      <p:sp>
        <p:nvSpPr>
          <p:cNvPr id="7" name="Rectángulo 6"/>
          <p:cNvSpPr/>
          <p:nvPr/>
        </p:nvSpPr>
        <p:spPr>
          <a:xfrm>
            <a:off x="-215155" y="3680030"/>
            <a:ext cx="47871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solidFill>
                  <a:srgbClr val="FF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¿CUÁNDO DEBEMOS CAMBIARLO?</a:t>
            </a:r>
            <a:endParaRPr lang="es-ES" sz="5400" b="0" cap="none" spc="0" dirty="0">
              <a:ln w="0"/>
              <a:solidFill>
                <a:srgbClr val="FF66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705" y="4782686"/>
            <a:ext cx="1554615" cy="6462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192" y="4044003"/>
            <a:ext cx="2457450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ángulo 9"/>
          <p:cNvSpPr/>
          <p:nvPr/>
        </p:nvSpPr>
        <p:spPr>
          <a:xfrm>
            <a:off x="10044953" y="4356847"/>
            <a:ext cx="1761565" cy="1544531"/>
          </a:xfrm>
          <a:prstGeom prst="rect">
            <a:avLst/>
          </a:prstGeom>
          <a:solidFill>
            <a:srgbClr val="1B11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CUANDO LAS CERDAS SE DEFORMAN Y SE ABREN.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35633" y="2015612"/>
            <a:ext cx="7547519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s-ES" sz="3200" dirty="0" smtClean="0">
                <a:ln w="0"/>
                <a:solidFill>
                  <a:srgbClr val="1B11E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DEBEMOS VISITAR AL ODONTÓLOGO FRECUENTEMENTE PARA QUE CHEQUEE NUESTROS DIENTES, ENCIAS Y MUCOSAS PARA QUE SE ENCUENTREN SALUDABLES!!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endParaRPr lang="es-ES" sz="3200" dirty="0" smtClean="0">
              <a:ln w="0"/>
              <a:solidFill>
                <a:srgbClr val="1B11E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35418" y="765310"/>
            <a:ext cx="5545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CONSEJO FINAL: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01243">
            <a:off x="363991" y="765310"/>
            <a:ext cx="2581275" cy="17716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078" y="3228392"/>
            <a:ext cx="2170922" cy="245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1006963"/>
            <a:ext cx="92440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GRACIAS CHICOS POR APRENDER CON NOSOTROS!!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841" y="1959429"/>
            <a:ext cx="3007903" cy="32657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52242"/>
            <a:ext cx="3127519" cy="2005758"/>
          </a:xfrm>
          <a:prstGeom prst="rect">
            <a:avLst/>
          </a:prstGeom>
        </p:spPr>
      </p:pic>
      <p:pic>
        <p:nvPicPr>
          <p:cNvPr id="8" name="Canción Infantil - A cepillar los dient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9944" y="5855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3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1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58355" y="382073"/>
            <a:ext cx="9372600" cy="1200416"/>
          </a:xfrm>
        </p:spPr>
        <p:txBody>
          <a:bodyPr>
            <a:normAutofit/>
          </a:bodyPr>
          <a:lstStyle/>
          <a:p>
            <a:r>
              <a:rPr lang="es-ES" sz="5400" noProof="1" smtClean="0">
                <a:solidFill>
                  <a:schemeClr val="bg2">
                    <a:lumMod val="10000"/>
                  </a:schemeClr>
                </a:solidFill>
              </a:rPr>
              <a:t>NUESTRA BOCA!!!</a:t>
            </a:r>
            <a:endParaRPr lang="es-ES" sz="5400" noProof="1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4" descr="Anatomía ora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8355" y="1849173"/>
            <a:ext cx="5859887" cy="45204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1398" y="239912"/>
            <a:ext cx="9372600" cy="1200416"/>
          </a:xfrm>
        </p:spPr>
        <p:txBody>
          <a:bodyPr>
            <a:normAutofit/>
          </a:bodyPr>
          <a:lstStyle/>
          <a:p>
            <a:r>
              <a:rPr lang="es-ES" sz="5400" noProof="1" smtClean="0"/>
              <a:t>PIEZAS DENTARIAS</a:t>
            </a:r>
            <a:endParaRPr lang="es-ES" sz="5400" noProof="1"/>
          </a:p>
        </p:txBody>
      </p:sp>
      <p:sp>
        <p:nvSpPr>
          <p:cNvPr id="8" name="AutoShape 6" descr="Resultado de imagen para piezas dentarias"/>
          <p:cNvSpPr>
            <a:spLocks noChangeAspect="1" noChangeArrowheads="1"/>
          </p:cNvSpPr>
          <p:nvPr/>
        </p:nvSpPr>
        <p:spPr bwMode="auto">
          <a:xfrm>
            <a:off x="1482099" y="190327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80219" y="1440327"/>
            <a:ext cx="4090024" cy="4290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Flecha derecha 10"/>
          <p:cNvSpPr/>
          <p:nvPr/>
        </p:nvSpPr>
        <p:spPr>
          <a:xfrm rot="1985091">
            <a:off x="5219389" y="1653444"/>
            <a:ext cx="2267201" cy="1429332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/>
          <p:cNvSpPr/>
          <p:nvPr/>
        </p:nvSpPr>
        <p:spPr>
          <a:xfrm>
            <a:off x="401569" y="4281419"/>
            <a:ext cx="74786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LAS PARTES DE NUESTRAS MUELITAS!! </a:t>
            </a:r>
            <a:endParaRPr lang="es-E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AutoShape 10" descr="Resultado de imagen para diente animado"/>
          <p:cNvSpPr>
            <a:spLocks noChangeAspect="1" noChangeArrowheads="1"/>
          </p:cNvSpPr>
          <p:nvPr/>
        </p:nvSpPr>
        <p:spPr bwMode="auto">
          <a:xfrm>
            <a:off x="840231" y="2682250"/>
            <a:ext cx="946668" cy="94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AutoShape 16" descr="Resultado de imagen para diente animado"/>
          <p:cNvSpPr>
            <a:spLocks noChangeAspect="1" noChangeArrowheads="1"/>
          </p:cNvSpPr>
          <p:nvPr/>
        </p:nvSpPr>
        <p:spPr bwMode="auto">
          <a:xfrm>
            <a:off x="569369" y="14957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69" y="1440327"/>
            <a:ext cx="1905000" cy="2610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1303" y="1233131"/>
            <a:ext cx="5130137" cy="35245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676697" y="-145930"/>
            <a:ext cx="9103621" cy="1200416"/>
          </a:xfrm>
        </p:spPr>
        <p:txBody>
          <a:bodyPr>
            <a:normAutofit/>
          </a:bodyPr>
          <a:lstStyle/>
          <a:p>
            <a:r>
              <a:rPr lang="es-AR" sz="6000" dirty="0" smtClean="0">
                <a:solidFill>
                  <a:schemeClr val="bg2">
                    <a:lumMod val="10000"/>
                  </a:schemeClr>
                </a:solidFill>
                <a:latin typeface="GulimChe" panose="020B0609000101010101" pitchFamily="49" charset="-127"/>
                <a:ea typeface="GulimChe" panose="020B0609000101010101" pitchFamily="49" charset="-127"/>
              </a:rPr>
              <a:t>TIPOS DE DIENTES</a:t>
            </a:r>
            <a:endParaRPr lang="es-AR" sz="6000" dirty="0">
              <a:solidFill>
                <a:schemeClr val="bg2">
                  <a:lumMod val="10000"/>
                </a:schemeClr>
              </a:solidFill>
              <a:latin typeface="GulimChe" panose="020B0609000101010101" pitchFamily="49" charset="-127"/>
              <a:ea typeface="GulimChe" panose="020B0609000101010101" pitchFamily="49" charset="-127"/>
            </a:endParaRPr>
          </a:p>
        </p:txBody>
      </p:sp>
      <p:sp>
        <p:nvSpPr>
          <p:cNvPr id="9" name="AutoShape 2" descr="Resultado de imagen para tipos de dientes para colore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69" y="1391304"/>
            <a:ext cx="4688379" cy="32087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Rectángulo 11"/>
          <p:cNvSpPr/>
          <p:nvPr/>
        </p:nvSpPr>
        <p:spPr>
          <a:xfrm>
            <a:off x="6882182" y="5946500"/>
            <a:ext cx="363061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¿DÓNDE SE UBICAN?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028306" y="5423280"/>
            <a:ext cx="270994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¿CUÁLES SON?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Flecha arriba 13"/>
          <p:cNvSpPr/>
          <p:nvPr/>
        </p:nvSpPr>
        <p:spPr>
          <a:xfrm>
            <a:off x="2876203" y="4600018"/>
            <a:ext cx="648393" cy="74968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Flecha arriba 15"/>
          <p:cNvSpPr/>
          <p:nvPr/>
        </p:nvSpPr>
        <p:spPr>
          <a:xfrm>
            <a:off x="8514605" y="4856628"/>
            <a:ext cx="631766" cy="1010127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1546167"/>
            <a:ext cx="2859465" cy="3053488"/>
          </a:xfrm>
        </p:spPr>
        <p:txBody>
          <a:bodyPr>
            <a:normAutofit/>
          </a:bodyPr>
          <a:lstStyle/>
          <a:p>
            <a:r>
              <a:rPr lang="es-ES" noProof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ES UNA LESIÓN PRODUCIDA POR BACTERIAS QUE DESTRUYEN LOS DIENTES CUANDO NO NOS CEPILLAMOS DIARIAMENTE.</a:t>
            </a:r>
            <a:endParaRPr lang="es-ES" noProof="1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132876" y="838281"/>
            <a:ext cx="40591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¿QUÉ ES UNA CARIES?</a:t>
            </a:r>
            <a:endParaRPr lang="es-E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66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79" y="643584"/>
            <a:ext cx="5469775" cy="459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0284" y="-467276"/>
            <a:ext cx="9476510" cy="1947659"/>
          </a:xfrm>
        </p:spPr>
        <p:txBody>
          <a:bodyPr>
            <a:normAutofit/>
          </a:bodyPr>
          <a:lstStyle/>
          <a:p>
            <a:r>
              <a:rPr lang="es-ES" sz="4800" noProof="1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¿PORQUÉ TENEMOS CARIES?</a:t>
            </a:r>
            <a:endParaRPr lang="es-ES" sz="4800" noProof="1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noProof="1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06045"/>
            <a:ext cx="7505829" cy="49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68537" y="-1044711"/>
            <a:ext cx="2859465" cy="2322178"/>
          </a:xfrm>
        </p:spPr>
        <p:txBody>
          <a:bodyPr>
            <a:normAutofit/>
          </a:bodyPr>
          <a:lstStyle/>
          <a:p>
            <a:r>
              <a:rPr lang="es-ES" sz="2800" noProof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PLACA BACTERIANA</a:t>
            </a:r>
            <a:endParaRPr lang="es-ES" sz="2800" noProof="1">
              <a:solidFill>
                <a:schemeClr val="tx2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sz="half" idx="2"/>
          </p:nvPr>
        </p:nvSpPr>
        <p:spPr>
          <a:xfrm>
            <a:off x="8968537" y="1557354"/>
            <a:ext cx="2951913" cy="4045424"/>
          </a:xfrm>
        </p:spPr>
        <p:txBody>
          <a:bodyPr>
            <a:no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z="2800" noProof="1" smtClean="0">
                <a:solidFill>
                  <a:srgbClr val="F7882D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LOS DIENTES ESTAN CUBIERTOS DE BACTERIAS QUE JUNTO A LA SALIVA Y RESTOS ALIMENTICIOS FORMAN LA PLACA MADURA</a:t>
            </a:r>
            <a:endParaRPr lang="es-ES" sz="2800" noProof="1">
              <a:solidFill>
                <a:srgbClr val="F7882D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869" y="600308"/>
            <a:ext cx="3301884" cy="30739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533" y="3674226"/>
            <a:ext cx="3346219" cy="15504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88" y="642954"/>
            <a:ext cx="3197628" cy="203374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509" y="2676698"/>
            <a:ext cx="3009207" cy="254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22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5141" y="0"/>
            <a:ext cx="11255433" cy="823572"/>
          </a:xfrm>
        </p:spPr>
        <p:txBody>
          <a:bodyPr/>
          <a:lstStyle/>
          <a:p>
            <a:r>
              <a:rPr lang="es-ES" b="1" noProof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ESTO PASA CUANDO NO NOS LAVAMOS LOS DIENTES!!!</a:t>
            </a:r>
            <a:endParaRPr lang="es-ES" b="1" noProof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37" y="1636395"/>
            <a:ext cx="3729991" cy="3018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Flecha doblada 9"/>
          <p:cNvSpPr/>
          <p:nvPr/>
        </p:nvSpPr>
        <p:spPr>
          <a:xfrm rot="10800000">
            <a:off x="4838007" y="830672"/>
            <a:ext cx="1080654" cy="1197033"/>
          </a:xfrm>
          <a:prstGeom prst="ben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1" name="Llamada ovalada 10"/>
          <p:cNvSpPr/>
          <p:nvPr/>
        </p:nvSpPr>
        <p:spPr>
          <a:xfrm>
            <a:off x="7705897" y="1014153"/>
            <a:ext cx="3707476" cy="2899708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ELLOS SE EMFERMAN Y NOSOTROS TAMBIÉN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897" y="4403700"/>
            <a:ext cx="1454727" cy="2163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56692">
            <a:off x="5295207" y="2378427"/>
            <a:ext cx="1837113" cy="17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385" y="216130"/>
            <a:ext cx="1137222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¿CÓMO PREVENIMOS ESTA EMFERMEDAD?</a:t>
            </a:r>
            <a:endParaRPr lang="es-E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72512" y="1155160"/>
            <a:ext cx="57919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hiller" panose="04020404031007020602" pitchFamily="82" charset="0"/>
                <a:cs typeface="Aharoni" panose="02010803020104030203" pitchFamily="2" charset="-79"/>
              </a:rPr>
              <a:t>PRESTEMOS MUCHA ATENCIÓN!!</a:t>
            </a:r>
            <a:endParaRPr lang="es-E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hiller" panose="04020404031007020602" pitchFamily="82" charset="0"/>
              <a:cs typeface="Aharoni" panose="02010803020104030203" pitchFamily="2" charset="-79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2742">
            <a:off x="9731020" y="1155160"/>
            <a:ext cx="1756996" cy="1510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" name="Rectángulo 19"/>
          <p:cNvSpPr/>
          <p:nvPr/>
        </p:nvSpPr>
        <p:spPr>
          <a:xfrm>
            <a:off x="689449" y="2712099"/>
            <a:ext cx="1122096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b="0" cap="none" spc="0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CEPILLARNOS LOS DIENTES DESPUÉS DE CADA COMIDA.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ALIMENTARNOS CON FRUTAS,VERDURAS, CEREALES Y FIBRAS.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b="0" cap="none" spc="0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DISMINUÍR EL CONSUMO DE GOLOSINAS.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NO INTRODUCIR OBJETOS EXTRAÑOS EN NUESTRA BOCA QUE PUEDAN PROVOCAR DAÑOS.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VISITAR AL ODONTÓLOGO PERIÓDICAMENTE.</a:t>
            </a:r>
          </a:p>
        </p:txBody>
      </p: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0" grpId="0"/>
    </p:bldLst>
  </p:timing>
</p:sld>
</file>

<file path=ppt/theme/theme1.xml><?xml version="1.0" encoding="utf-8"?>
<a:theme xmlns:a="http://schemas.openxmlformats.org/drawingml/2006/main" name="NiñosFelices_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renHappy_16x9_TP103461882" id="{BF6C3C79-6F53-454E-91FA-568262AACCEA}" vid="{4DDB7A11-0BC7-4304-A97C-504F28156143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de presentación de niños jugando (ilustración de dibujos animados, pantalla panorámica)</Template>
  <TotalTime>0</TotalTime>
  <Words>205</Words>
  <Application>Microsoft Office PowerPoint</Application>
  <PresentationFormat>Panorámica</PresentationFormat>
  <Paragraphs>35</Paragraphs>
  <Slides>13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5" baseType="lpstr">
      <vt:lpstr>GulimChe</vt:lpstr>
      <vt:lpstr>Aharoni</vt:lpstr>
      <vt:lpstr>Arial</vt:lpstr>
      <vt:lpstr>Arial Black</vt:lpstr>
      <vt:lpstr>Berlin Sans FB Demi</vt:lpstr>
      <vt:lpstr>Chiller</vt:lpstr>
      <vt:lpstr>Comic Sans MS</vt:lpstr>
      <vt:lpstr>CordiaUPC</vt:lpstr>
      <vt:lpstr>Estrangelo Edessa</vt:lpstr>
      <vt:lpstr>Euphemia</vt:lpstr>
      <vt:lpstr>Wingdings</vt:lpstr>
      <vt:lpstr>NiñosFelices_16x9</vt:lpstr>
      <vt:lpstr>Salud Bucal </vt:lpstr>
      <vt:lpstr>NUESTRA BOCA!!!</vt:lpstr>
      <vt:lpstr>PIEZAS DENTARIAS</vt:lpstr>
      <vt:lpstr>TIPOS DE DIENTES</vt:lpstr>
      <vt:lpstr>ES UNA LESIÓN PRODUCIDA POR BACTERIAS QUE DESTRUYEN LOS DIENTES CUANDO NO NOS CEPILLAMOS DIARIAMENTE.</vt:lpstr>
      <vt:lpstr>¿PORQUÉ TENEMOS CARIES?</vt:lpstr>
      <vt:lpstr>PLACA BACTERIANA</vt:lpstr>
      <vt:lpstr>ESTO PASA CUANDO NO NOS LAVAMOS LOS DIENTES!!!</vt:lpstr>
      <vt:lpstr>Presentación de PowerPoint</vt:lpstr>
      <vt:lpstr>TÉCNICA DE CEPILLADO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2015-09-28T17:36:24Z</dcterms:created>
  <dcterms:modified xsi:type="dcterms:W3CDTF">2015-09-28T21:06:05Z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